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"/>
  </p:notesMasterIdLst>
  <p:sldIdLst>
    <p:sldId id="1864" r:id="rId3"/>
    <p:sldId id="1869" r:id="rId4"/>
    <p:sldId id="258" r:id="rId5"/>
    <p:sldId id="1866" r:id="rId6"/>
    <p:sldId id="1867" r:id="rId7"/>
    <p:sldId id="1852" r:id="rId8"/>
    <p:sldId id="1868" r:id="rId9"/>
    <p:sldId id="18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49897-766C-4255-8D9B-E9C1305B8329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99BD5-1973-47B4-99C0-409E8C9C5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6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7842D7-C728-4EBD-982B-B8BE79E4DBB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B7EE2-04A2-4FB2-9625-C9C73AC4D3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B7EE2-04A2-4FB2-9625-C9C73AC4D3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0BC0C9-E1C8-43B4-B02D-558783360C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45152" y="1837944"/>
            <a:ext cx="6967728" cy="2624328"/>
          </a:xfrm>
        </p:spPr>
        <p:txBody>
          <a:bodyPr anchor="ctr">
            <a:normAutofit fontScale="90000"/>
          </a:bodyPr>
          <a:lstStyle>
            <a:lvl1pPr algn="ctr">
              <a:defRPr sz="4400" b="0">
                <a:solidFill>
                  <a:schemeClr val="accent3"/>
                </a:solidFill>
                <a:latin typeface="+mj-lt"/>
              </a:defRPr>
            </a:lvl1pPr>
          </a:lstStyle>
          <a:p>
            <a:pPr algn="l" eaLnBrk="1" hangingPunct="1"/>
            <a:r>
              <a:rPr lang="en-US" altLang="en-US" sz="6600" b="1">
                <a:latin typeface="+mn-lt"/>
              </a:rPr>
              <a:t>Click to edit Master title style</a:t>
            </a:r>
            <a:endParaRPr lang="en-US" altLang="en-US" sz="6600" b="1"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A0F3C9-3AB5-4E08-8531-AA11FB733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525"/>
            <a:ext cx="41719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4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A834B-FAC3-4C97-AEAE-75A4B8BA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9144000" cy="64633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40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5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99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5C93-574B-433C-A516-BC42ACC1B916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06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B016-0220-49FE-98B1-1841879001D1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00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3557-DFF5-43BB-9FEA-74C1368A7B32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048-FD66-4D7A-B6D9-3C42242047E6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3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8DF04-88F7-4944-8376-13061EF07AF1}" type="datetime1">
              <a:rPr lang="en-US" smtClean="0"/>
              <a:t>4/11/2021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3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0584-84A2-4571-86E8-F10C0B271A5D}" type="datetime1">
              <a:rPr lang="en-US" smtClean="0"/>
              <a:t>4/11/2021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1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9DBF-9520-400C-A70B-D0357F911F1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84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9DBF-9520-400C-A70B-D0357F911F1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668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65482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7C0253-70CA-4E5C-AE9D-1B0C8D381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6C0B2-9A48-4C93-B61B-29BAD5AA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5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698A-51D5-4114-8C08-468B337C164C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8E19-BCA4-496E-9A50-9B808BE903A1}" type="datetime1">
              <a:rPr lang="en-US" smtClean="0"/>
              <a:t>4/11/2021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99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B58-A1C3-4100-9789-002FC8361227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7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B5BA-24BB-4C9C-B828-356D32957235}" type="datetime1">
              <a:rPr lang="en-US" smtClean="0"/>
              <a:t>4/11/2021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3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A865C00-02F4-49EE-A361-F7D34853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84A5CD-78E4-4FA4-A69A-69BA623D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EFAC9D2-EFFD-400B-A27D-15491636E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3875" y="266700"/>
            <a:ext cx="4048125" cy="5924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61FF1D-90EC-45F2-A73E-1903E6F9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8201" y="1905000"/>
            <a:ext cx="696070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19FA93-726C-46DF-AA6F-7936E0017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25" y="242887"/>
            <a:ext cx="3629025" cy="6372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C916A3-2B6E-4719-959B-4D40B52E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1" y="715961"/>
            <a:ext cx="6960704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28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B4C460-6DD9-4215-A553-BF8A2E91D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037" y="6086475"/>
            <a:ext cx="5953125" cy="771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FEB78B1-70BF-4543-BF64-761AB55C1B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715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>
          <p15:clr>
            <a:srgbClr val="5ACBF0"/>
          </p15:clr>
        </p15:guide>
        <p15:guide id="4" orient="horz" pos="24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4DB5AF3-A5ED-4D17-BD3C-81D11C4F9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2150" y="6086475"/>
            <a:ext cx="5953125" cy="771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20EFF2-8173-4E25-ADF3-8100FA16D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715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>
          <p15:clr>
            <a:srgbClr val="5ACBF0"/>
          </p15:clr>
        </p15:guide>
        <p15:guide id="4" orient="horz" pos="24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1B1F-F0BD-4D89-BF5D-45A119981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FED17F-41F1-4615-A696-AF6F85A6A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4/11/2021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287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9DBF-9520-400C-A70B-D0357F911F1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6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460753" y="308724"/>
            <a:ext cx="2630620" cy="361405"/>
          </a:xfrm>
        </p:spPr>
        <p:txBody>
          <a:bodyPr anchor="ctr"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1600" b="1" dirty="0">
                <a:solidFill>
                  <a:schemeClr val="accent3"/>
                </a:solidFill>
              </a:rPr>
              <a:t>Women’s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accent5"/>
                </a:solidFill>
              </a:rPr>
              <a:t>Security</a:t>
            </a:r>
            <a:endParaRPr lang="en-US" alt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F7650-5D9F-4050-83AA-B5922837B26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067006" y="1883227"/>
            <a:ext cx="3570514" cy="1293224"/>
          </a:xfrm>
        </p:spPr>
        <p:txBody>
          <a:bodyPr anchor="ctr"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8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Salutis</a:t>
            </a:r>
            <a:endParaRPr lang="en-US" altLang="en-US" sz="8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FB2506-1266-4340-806F-F144D17D40F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9204961" y="5241243"/>
            <a:ext cx="1872344" cy="853439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Rachit</a:t>
            </a:r>
            <a:br>
              <a:rPr lang="en-US" altLang="en-US" sz="1400" dirty="0">
                <a:solidFill>
                  <a:schemeClr val="accent5"/>
                </a:solidFill>
                <a:latin typeface="+mn-lt"/>
              </a:rPr>
            </a:b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Vinay Kumar</a:t>
            </a:r>
            <a:br>
              <a:rPr lang="en-US" altLang="en-US" sz="1400" dirty="0">
                <a:solidFill>
                  <a:schemeClr val="accent5"/>
                </a:solidFill>
                <a:latin typeface="+mn-lt"/>
              </a:rPr>
            </a:b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Yash Mathur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2B1572A-2269-4C56-A0AC-049D6744299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44937" y="4470534"/>
            <a:ext cx="3640183" cy="853439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Team – </a:t>
            </a:r>
            <a:r>
              <a:rPr lang="en-US" altLang="en-US" sz="2800" dirty="0">
                <a:solidFill>
                  <a:schemeClr val="accent5"/>
                </a:solidFill>
                <a:latin typeface="Arial Black" panose="020B0A04020102020204" pitchFamily="34" charset="0"/>
              </a:rPr>
              <a:t>Three Duckies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5B537F-4376-42F5-8538-7F05A765D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7049589" cy="3276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Women’s are </a:t>
            </a:r>
            <a:r>
              <a:rPr lang="en-US" sz="1600" b="0" dirty="0"/>
              <a:t>afraid</a:t>
            </a:r>
            <a:r>
              <a:rPr lang="en-US" b="0" dirty="0"/>
              <a:t> to travel solo or at nights.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Most of the mishappening occurs at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  <a:p>
            <a:r>
              <a:rPr lang="en-IN" dirty="0"/>
              <a:t>     Main Aim</a:t>
            </a:r>
            <a:r>
              <a:rPr lang="en-IN" b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To create something, so that we can reduce the crimes on women up to some extent and any woman can go anywhere without any fear.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282E1-3B7C-4EC9-A0D5-8479B815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E55F7-9B48-4B4C-A5A6-358F6FAB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5" y="3429000"/>
            <a:ext cx="2259330" cy="2259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1E3E6-CC36-41A8-99C2-42E1901B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94" y="728798"/>
            <a:ext cx="4704806" cy="23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6CF37DE-5E6F-4039-BFBE-7B28C03E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889" y="376328"/>
            <a:ext cx="3282043" cy="118903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latin typeface="Segoe UI(Headings)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527BFEA-458D-4357-A00A-8AE3909B6870}"/>
              </a:ext>
            </a:extLst>
          </p:cNvPr>
          <p:cNvSpPr txBox="1">
            <a:spLocks/>
          </p:cNvSpPr>
          <p:nvPr/>
        </p:nvSpPr>
        <p:spPr>
          <a:xfrm>
            <a:off x="387532" y="2262052"/>
            <a:ext cx="9740538" cy="327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App that supports women while traveling on long routes, at night etc.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Detect Scream and Shout sounds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If detects then Automatically turns on the live tracking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17B11-970E-4CAD-9F84-39DBF6B5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1727018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9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252D7D7-EA69-42EF-A8D3-3D0DCB22AC1A}"/>
              </a:ext>
            </a:extLst>
          </p:cNvPr>
          <p:cNvSpPr txBox="1">
            <a:spLocks/>
          </p:cNvSpPr>
          <p:nvPr/>
        </p:nvSpPr>
        <p:spPr>
          <a:xfrm>
            <a:off x="639507" y="3754292"/>
            <a:ext cx="4785360" cy="23467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While travelling, if you don’t feel safe turn on the feature in the app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If he detects scream, automatically live tracking will start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883345C-9D38-4581-82B4-48C0E3B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41" y="226120"/>
            <a:ext cx="3801291" cy="61555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Implementation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35C08A5-139D-4F42-A627-020ADB7E1C7C}"/>
              </a:ext>
            </a:extLst>
          </p:cNvPr>
          <p:cNvSpPr txBox="1">
            <a:spLocks/>
          </p:cNvSpPr>
          <p:nvPr/>
        </p:nvSpPr>
        <p:spPr>
          <a:xfrm>
            <a:off x="1290041" y="1255146"/>
            <a:ext cx="2271765" cy="171339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 Stack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:-</a:t>
            </a: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Flutter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TensorFlow lite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Firebase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Google Maps API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2A6A99-7E8B-4396-9F43-FDA8C61EBE3D}"/>
              </a:ext>
            </a:extLst>
          </p:cNvPr>
          <p:cNvCxnSpPr>
            <a:cxnSpLocks/>
          </p:cNvCxnSpPr>
          <p:nvPr/>
        </p:nvCxnSpPr>
        <p:spPr>
          <a:xfrm>
            <a:off x="7040307" y="4406046"/>
            <a:ext cx="347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C0B3DC6-F16D-400A-A453-EA0114CC3D82}"/>
              </a:ext>
            </a:extLst>
          </p:cNvPr>
          <p:cNvSpPr txBox="1">
            <a:spLocks/>
          </p:cNvSpPr>
          <p:nvPr/>
        </p:nvSpPr>
        <p:spPr>
          <a:xfrm>
            <a:off x="5225212" y="4271883"/>
            <a:ext cx="1615439" cy="2683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police help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D19916B-3EA3-4012-AEB7-971AAFC5B1EC}"/>
              </a:ext>
            </a:extLst>
          </p:cNvPr>
          <p:cNvSpPr txBox="1">
            <a:spLocks/>
          </p:cNvSpPr>
          <p:nvPr/>
        </p:nvSpPr>
        <p:spPr>
          <a:xfrm>
            <a:off x="5164035" y="4754342"/>
            <a:ext cx="1615439" cy="2683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relative help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D61F73-ABE4-4060-8740-18415E34A4A1}"/>
              </a:ext>
            </a:extLst>
          </p:cNvPr>
          <p:cNvCxnSpPr>
            <a:cxnSpLocks/>
          </p:cNvCxnSpPr>
          <p:nvPr/>
        </p:nvCxnSpPr>
        <p:spPr>
          <a:xfrm>
            <a:off x="7040307" y="4888505"/>
            <a:ext cx="347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0FAECB-88F1-4AE3-A95C-07E995E1BFDC}"/>
              </a:ext>
            </a:extLst>
          </p:cNvPr>
          <p:cNvSpPr txBox="1"/>
          <p:nvPr/>
        </p:nvSpPr>
        <p:spPr>
          <a:xfrm>
            <a:off x="1290041" y="3115892"/>
            <a:ext cx="1627905" cy="49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Working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:-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84231-CD21-4E67-8E22-A8106296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83" y="438084"/>
            <a:ext cx="2760845" cy="5981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86E8D6-8D2B-456B-A1D6-AFA97A22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51" y="1649728"/>
            <a:ext cx="158261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6A7F42B-FCCA-47E4-BBBE-2E909889A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729" y="694721"/>
            <a:ext cx="4365739" cy="327226"/>
          </a:xfrm>
        </p:spPr>
        <p:txBody>
          <a:bodyPr/>
          <a:lstStyle/>
          <a:p>
            <a:pPr marL="269875" lvl="1" indent="0" algn="ctr"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   Details and Location of every victim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F15F4-ECA6-4523-9987-9524CB01C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566" y="1488955"/>
            <a:ext cx="2157380" cy="4674323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CFEA2BE-BFA7-4E65-AB21-72995C014F16}"/>
              </a:ext>
            </a:extLst>
          </p:cNvPr>
          <p:cNvSpPr txBox="1">
            <a:spLocks/>
          </p:cNvSpPr>
          <p:nvPr/>
        </p:nvSpPr>
        <p:spPr>
          <a:xfrm>
            <a:off x="6930729" y="694721"/>
            <a:ext cx="5007271" cy="32722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1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   Shortest route to send help to the victim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24C5D-BEFA-46B3-AD51-E4FDC46D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28" y="1488955"/>
            <a:ext cx="2157380" cy="4674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599A5-4B80-4D22-9AD0-9F749DDD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55" y="1488954"/>
            <a:ext cx="2157380" cy="46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13CF7-2AD3-435A-BAA8-7D864E9D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715961"/>
            <a:ext cx="3714205" cy="1189038"/>
          </a:xfrm>
        </p:spPr>
        <p:txBody>
          <a:bodyPr/>
          <a:lstStyle/>
          <a:p>
            <a:r>
              <a:rPr lang="en-US" dirty="0"/>
              <a:t>WOW Factor !!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53291" y="1994263"/>
            <a:ext cx="5708469" cy="3518263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Detects Scream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Tracked by Relatives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Tracked by police personnel’s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Provides Exact location of every victims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And shortest path to reach to the victim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Gives all the details of the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Women can freely travel at nights also</a:t>
            </a:r>
          </a:p>
        </p:txBody>
      </p:sp>
      <p:pic>
        <p:nvPicPr>
          <p:cNvPr id="1028" name="Picture 4" descr="13 of the Best Employee GPS Tracking Apps | Hubstaff Blog">
            <a:extLst>
              <a:ext uri="{FF2B5EF4-FFF2-40B4-BE49-F238E27FC236}">
                <a16:creationId xmlns:a16="http://schemas.microsoft.com/office/drawing/2014/main" id="{3B2592AA-4AE9-46C7-B452-77319F0F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48" y="789214"/>
            <a:ext cx="4820195" cy="24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90315-DFC7-4A01-80AB-8457F8FAD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55" y="3658689"/>
            <a:ext cx="2857500" cy="210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BDB30-0523-4451-9628-1F42BDA4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10" y="595663"/>
            <a:ext cx="2966720" cy="61555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Future Work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3AB8C41-0001-4301-83C8-0729F7FA00BC}"/>
              </a:ext>
            </a:extLst>
          </p:cNvPr>
          <p:cNvSpPr txBox="1">
            <a:spLocks noChangeArrowheads="1"/>
          </p:cNvSpPr>
          <p:nvPr/>
        </p:nvSpPr>
        <p:spPr>
          <a:xfrm>
            <a:off x="1156956" y="1750423"/>
            <a:ext cx="5708469" cy="351826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create separate interface for police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optimize the UI of the app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provide message alert feature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provide techniques for self defense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Push notification features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Try to make background system more powerful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Work on the efficiency of the app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1600" dirty="0"/>
          </a:p>
        </p:txBody>
      </p:sp>
      <p:pic>
        <p:nvPicPr>
          <p:cNvPr id="1028" name="Picture 4" descr="Collection Of Future High Quality Free - Man With Binoculars Png | Full  Size PNG Download | SeekPNG">
            <a:extLst>
              <a:ext uri="{FF2B5EF4-FFF2-40B4-BE49-F238E27FC236}">
                <a16:creationId xmlns:a16="http://schemas.microsoft.com/office/drawing/2014/main" id="{07877DD6-24B0-4351-9719-93933C74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46" y="2151017"/>
            <a:ext cx="3445909" cy="40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100344"/>
            <a:ext cx="9141397" cy="1477328"/>
          </a:xfrm>
        </p:spPr>
        <p:txBody>
          <a:bodyPr/>
          <a:lstStyle/>
          <a:p>
            <a:r>
              <a:rPr lang="en-US" sz="9600" dirty="0">
                <a:solidFill>
                  <a:schemeClr val="accent3"/>
                </a:solidFill>
                <a:latin typeface="Britannic Bold" panose="020B09030607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eminine Neutrals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FCDCD1"/>
      </a:accent1>
      <a:accent2>
        <a:srgbClr val="FFB6A3"/>
      </a:accent2>
      <a:accent3>
        <a:srgbClr val="C16550"/>
      </a:accent3>
      <a:accent4>
        <a:srgbClr val="FEF7F4"/>
      </a:accent4>
      <a:accent5>
        <a:srgbClr val="8A443A"/>
      </a:accent5>
      <a:accent6>
        <a:srgbClr val="EEDED1"/>
      </a:accent6>
      <a:hlink>
        <a:srgbClr val="E0CCBF"/>
      </a:hlink>
      <a:folHlink>
        <a:srgbClr val="C16E3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men's History_TM10107764_Win32_LH_v4" id="{AC635B7D-C2D6-408D-AB8F-C03D582CC5EF}" vid="{62200808-B30B-4ED4-83F3-E3A969C6164B}"/>
    </a:ext>
  </a:extLst>
</a:theme>
</file>

<file path=ppt/theme/theme2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F9D5E9"/>
      </a:accent2>
      <a:accent3>
        <a:srgbClr val="EE81BD"/>
      </a:accent3>
      <a:accent4>
        <a:srgbClr val="B4176D"/>
      </a:accent4>
      <a:accent5>
        <a:srgbClr val="780F49"/>
      </a:accent5>
      <a:accent6>
        <a:srgbClr val="D54773"/>
      </a:accent6>
      <a:hlink>
        <a:srgbClr val="F9D5E9"/>
      </a:hlink>
      <a:folHlink>
        <a:srgbClr val="F3ABD3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20A0620-798B-495A-A700-10388C4786C9}" vid="{416E0BDD-6DB0-46FF-B23A-2BB6AC652A8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246</Words>
  <Application>Microsoft Office PowerPoint</Application>
  <PresentationFormat>Widescreen</PresentationFormat>
  <Paragraphs>56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Black</vt:lpstr>
      <vt:lpstr>Britannic Bold</vt:lpstr>
      <vt:lpstr>Calibri</vt:lpstr>
      <vt:lpstr>Century Gothic</vt:lpstr>
      <vt:lpstr>Elephant</vt:lpstr>
      <vt:lpstr>Segoe UI</vt:lpstr>
      <vt:lpstr>Segoe UI(Headings)</vt:lpstr>
      <vt:lpstr>1_Office Theme</vt:lpstr>
      <vt:lpstr>Theme1</vt:lpstr>
      <vt:lpstr>Women’s Security</vt:lpstr>
      <vt:lpstr>Problem Statement</vt:lpstr>
      <vt:lpstr>Solution</vt:lpstr>
      <vt:lpstr>Implementation</vt:lpstr>
      <vt:lpstr>PowerPoint Presentation</vt:lpstr>
      <vt:lpstr>WOW Factor !!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Security</dc:title>
  <dc:creator>Rachit .</dc:creator>
  <cp:lastModifiedBy>Rachit .</cp:lastModifiedBy>
  <cp:revision>39</cp:revision>
  <dcterms:created xsi:type="dcterms:W3CDTF">2021-04-10T06:20:50Z</dcterms:created>
  <dcterms:modified xsi:type="dcterms:W3CDTF">2021-04-10T19:57:14Z</dcterms:modified>
</cp:coreProperties>
</file>